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3648" y="476672"/>
            <a:ext cx="7406640" cy="302433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</a:t>
            </a:r>
            <a:b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</a:t>
            </a:r>
            <a:b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  <a:b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«ВОРОНЕЖСКИЙ ГОСУДАРСТВЕННЫЙ ТЕХНИЧЕСКИЙ УНИВЕРСИТЕТ»</a:t>
            </a:r>
            <a:b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(ФГБОУ ВО «ВГТУ», ВГТУ)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335699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запросов к базе данных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7144" y="4261080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Фролов Д.С.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7144" y="4788015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змИИВТ-241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5877272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Воронеж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2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27584" y="1484784"/>
            <a:ext cx="7992888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Вывести клиента (список клиентов) с наибольшей суммарной стоимостью заказов (имя, фамилия, стоимость).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95736" y="2564904"/>
            <a:ext cx="512191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27584" y="1484784"/>
            <a:ext cx="7992888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каждого клиента с наибольшей суммарной стоимостью заказов вывести список его заказов (номер заказа и стоимость) в порядке возрастания стоимости заказа.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02100" y="2924944"/>
            <a:ext cx="5443855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2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1124776"/>
            <a:ext cx="7992888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Вывести только тех клиентов, у которых суммарная стоимость заказов превышает среднюю суммарную стоимость заказов клиентов (имя, фамилия, суммарная стоимость заказов клиента, средняя стоимость заказа).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2564904"/>
            <a:ext cx="5328592" cy="396044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724128" y="3234200"/>
            <a:ext cx="329928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5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структуры таблиц в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80728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Врачи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информация о врачах: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_врач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уникальный идентификатор врача;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Фамилия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varchar)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фамилия врача;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Имя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varchar)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имя врача;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Отчество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varchar)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отчество врача;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Почта_Рабочая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рабочая почта врача;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Стоимость_приема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стоимость приема врача;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Процент_отчисления_на_зарплату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процент отчисления на зарплату врачу.</a:t>
            </a:r>
          </a:p>
          <a:p>
            <a:pPr algn="just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Пациенты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информация о пациентах: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_пациент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уникальный идентификатор пациента;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Фамилия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varchar)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фамилия пациента;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Имя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varchar)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имя пациента;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Отчество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varchar)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отчество пациента;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varchar)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 пациента;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Дата_Рождения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дата рождения пациента;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Адрес_Пациента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адрес пациента.</a:t>
            </a:r>
          </a:p>
          <a:p>
            <a:pPr algn="just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информация о специальностях врачей: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_специальность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уникальный идентификатор специальности;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Название_Специальности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название специальности.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7002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структуры таблиц в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80728"/>
            <a:ext cx="864096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Специализация_Врача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информация о специализациях врачей;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врач_спец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уникальный идентификатор специализации врача;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_врач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идентификатор врача;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_специальность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идентификатор специальности.</a:t>
            </a:r>
          </a:p>
          <a:p>
            <a:pPr algn="just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Приемы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информация о приемах пациентов: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_прием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уникальный идентификатор приема;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Дата_приема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информация о дате и времени приема;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_врач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идентификатор врача;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_пациент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идентификатор пациента.</a:t>
            </a:r>
          </a:p>
          <a:p>
            <a:pPr algn="just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Квитанция_об_оплате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информация о квитанции об оплате за прием: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_квитанция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уникальный идентификатор квитанции;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Способ_оплаты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информация о способе оплаты за прием;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_прием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идентификатор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приема.</a:t>
            </a:r>
          </a:p>
          <a:p>
            <a:pPr algn="just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Зарплата_Врача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информация о заработной плате врача: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_зарплата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уникальный идентификатор заработной платы;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номер года заработной платы;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Месяц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номер месяца заработной платы;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Зарплата_За_Месяц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информация о заработной плате за месяц;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_врач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идентификатор врача. </a:t>
            </a:r>
          </a:p>
        </p:txBody>
      </p:sp>
    </p:spTree>
    <p:extLst>
      <p:ext uri="{BB962C8B-B14F-4D97-AF65-F5344CB8AC3E}">
        <p14:creationId xmlns:p14="http://schemas.microsoft.com/office/powerpoint/2010/main" val="42255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Наполнение базы данных данными</a:t>
            </a:r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9552" y="2132856"/>
            <a:ext cx="2607310" cy="439420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865624" y="2348880"/>
            <a:ext cx="4817110" cy="366077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9552" y="1412776"/>
            <a:ext cx="2928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«Специальность»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211960" y="1551275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«Врачи»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Наполнение базы данных данными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9552" y="1412776"/>
            <a:ext cx="2928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«Пациенты»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99553" y="1392200"/>
            <a:ext cx="436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Специализация_Врача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2204864"/>
            <a:ext cx="4326255" cy="3594735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5157016" y="2038531"/>
            <a:ext cx="2988310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Наполнение базы данных данными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09" y="1535701"/>
            <a:ext cx="2407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«Приемы»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020388" y="1510580"/>
            <a:ext cx="3267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Квитанция_об_оплате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2325452"/>
            <a:ext cx="2524437" cy="367411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201864" y="2344900"/>
            <a:ext cx="2904352" cy="3981622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757234" y="2344900"/>
            <a:ext cx="3245535" cy="371123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792650" y="1535701"/>
            <a:ext cx="3309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«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Зарплата_Врача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81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225886"/>
            <a:ext cx="8229600" cy="970866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268760"/>
            <a:ext cx="8568952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Сформировать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-запрос, который возвращает список врачей (имя и фамилия) и суммарную стоимость приемов каждого врача (должны отобразиться столбцы с именем, фамилией и суммарной стоимостью), то есть суммировать стоимость всех приемов каждого врача.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80" y="3140968"/>
            <a:ext cx="6152515" cy="31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225886"/>
            <a:ext cx="8229600" cy="970866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268760"/>
            <a:ext cx="8568952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Отсортировать полученный список по убыванию суммарной стоимости приемов врача.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11541" y="2348880"/>
            <a:ext cx="5248910" cy="33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15000" y="1484784"/>
            <a:ext cx="8372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лабораторной работы: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синтаксис и основные команды для формирования запроса к базе данных, освоить процесс формирования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-запросов.</a:t>
            </a:r>
          </a:p>
          <a:p>
            <a:pPr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5000" y="2963745"/>
            <a:ext cx="847748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разработать структуру базы данных в СУБД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наполнить базу данных данными;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написать ряд запросов к базе данных для отработки навыка формирования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-запросов;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научиться ставить задачу по формированию выборки необходимых данных из базы данных и решать ее с помощью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-запросов.</a:t>
            </a:r>
          </a:p>
        </p:txBody>
      </p:sp>
    </p:spTree>
    <p:extLst>
      <p:ext uri="{BB962C8B-B14F-4D97-AF65-F5344CB8AC3E}">
        <p14:creationId xmlns:p14="http://schemas.microsoft.com/office/powerpoint/2010/main" val="1426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225886"/>
            <a:ext cx="8229600" cy="970866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99592" y="1268760"/>
            <a:ext cx="79208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столбец со средней суммарной стоимостью приемов врачей.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47664" y="1988840"/>
            <a:ext cx="6152515" cy="41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9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225886"/>
            <a:ext cx="8229600" cy="970866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1268760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Вывести врача (или список врачей) с наибольшей суммарной стоимостью приемов (имя, фамилия, суммарная стоимость).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95741" y="2492896"/>
            <a:ext cx="6152515" cy="36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225886"/>
            <a:ext cx="8229600" cy="970866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1268760"/>
            <a:ext cx="8280920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каждого врача с наибольшей суммарной стоимостью приемов вывести список его приемов (номер приема и стоимость) в порядке возрастания стоимости приема.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16239" y="2636912"/>
            <a:ext cx="6256655" cy="354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3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225886"/>
            <a:ext cx="8229600" cy="970866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1268760"/>
            <a:ext cx="8280920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Вывести только тех врачей, у которых суммарная стоимость приемов превышает среднюю суммарную стоимость приемов всех врачей (имя, фамилия, суммарная стоимость приемов врача, средняя стоимость приема).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29408" y="2708920"/>
            <a:ext cx="6273800" cy="394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Оборачивание базы данных в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контейнер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67544" y="908720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Обернем созданную базу данных в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-контейнер. Для этого необходимо выполнить команду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 up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85699" y="1808034"/>
            <a:ext cx="6028585" cy="3109118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23733" y="5017135"/>
            <a:ext cx="6152515" cy="18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2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по лабораторной работе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24104" y="1401265"/>
            <a:ext cx="8136904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лабораторной работы был изучен синтаксис и основные команды для формирования запроса к базе данных, освоен процесс формирования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-запросов.</a:t>
            </a:r>
          </a:p>
        </p:txBody>
      </p:sp>
    </p:spTree>
    <p:extLst>
      <p:ext uri="{BB962C8B-B14F-4D97-AF65-F5344CB8AC3E}">
        <p14:creationId xmlns:p14="http://schemas.microsoft.com/office/powerpoint/2010/main" val="22954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212" y="242670"/>
            <a:ext cx="8229600" cy="522034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структуры таблиц в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9528" y="908720"/>
            <a:ext cx="88169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информация о клиентах: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PK) — уникальный идентификатор клиента.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имя клиента.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фамилия клиента.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адрес электронной почты клиента.</a:t>
            </a:r>
          </a:p>
          <a:p>
            <a:pPr lvl="0" algn="just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информация о заказах: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PK) — уникальный идентификатор заказа.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идентификатор клиента, совершившего заказ.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OrderDate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дата и время создания заказа.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TotalAmount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decimal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общая стоимость заказа.</a:t>
            </a:r>
          </a:p>
          <a:p>
            <a:pPr lvl="0" algn="just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OrderDetails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информация о деталях заказов: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OrderDetailID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PK) — уникальный идентификатор детали заказа.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идентификатор заказа.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идентификатор продукта в заказе.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количество продуктов в заказе.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UnitPrice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decimal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цена за единицу продукта.</a:t>
            </a:r>
          </a:p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информация о продуктах: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уникальный идентификатор продукта;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ProductName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varchar)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продукта;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UnitPrice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цена за единицу продукта.</a:t>
            </a:r>
          </a:p>
        </p:txBody>
      </p:sp>
    </p:spTree>
    <p:extLst>
      <p:ext uri="{BB962C8B-B14F-4D97-AF65-F5344CB8AC3E}">
        <p14:creationId xmlns:p14="http://schemas.microsoft.com/office/powerpoint/2010/main" val="30114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создания таблиц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1289750"/>
            <a:ext cx="6152515" cy="424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Наполнение базы данных данными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2348880"/>
            <a:ext cx="3403600" cy="406019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2329424"/>
            <a:ext cx="2929255" cy="395478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5536" y="1484784"/>
            <a:ext cx="2585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55294" y="1484784"/>
            <a:ext cx="257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Наполнение базы данных данными</a:t>
            </a:r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3597910" cy="434149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9512" y="1058120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4788024" y="1719925"/>
            <a:ext cx="3312368" cy="331062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5514936" y="5102735"/>
            <a:ext cx="1584176" cy="14401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716016" y="1053520"/>
            <a:ext cx="3798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Вставка данных в таблицу «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OrderDetails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1484784"/>
            <a:ext cx="8280920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Сформировать SQL-запрос, который возвращает список клиентов (имя и фамилия) и суммарную стоимость заказов каждого клиента (должны отобразиться столбцы с именем, фамилией и стоимостью). То есть все заказы каждого клиента надо просуммировать.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81368" y="3501008"/>
            <a:ext cx="6152515" cy="23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1484784"/>
            <a:ext cx="8280920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Отсортировать с полученный список по убыванию суммарной стоимости заказов клиента.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95741" y="2852936"/>
            <a:ext cx="6152515" cy="24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8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для решения задач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27584" y="1484784"/>
            <a:ext cx="79928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столбец со средней суммарной стоимостью заказов.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3754" y="2276872"/>
            <a:ext cx="6152515" cy="32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1115</Words>
  <Application>Microsoft Office PowerPoint</Application>
  <PresentationFormat>Экран (4:3)</PresentationFormat>
  <Paragraphs>118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 «ВОРОНЕЖСКИЙ ГОСУДАРСТВЕННЫЙ ТЕХНИЧЕСКИЙ УНИВЕРСИТЕТ» (ФГБОУ ВО «ВГТУ», ВГТУ) </vt:lpstr>
      <vt:lpstr>Цель и задачи</vt:lpstr>
      <vt:lpstr>Определение структуры таблиц в Postgres</vt:lpstr>
      <vt:lpstr>Формирование SQL-запросов для создания таблиц</vt:lpstr>
      <vt:lpstr>Наполнение базы данных данными</vt:lpstr>
      <vt:lpstr>Наполнение базы данных данными</vt:lpstr>
      <vt:lpstr>Формирование SQL-запросов для решения задач</vt:lpstr>
      <vt:lpstr>Формирование SQL-запросов для решения задач</vt:lpstr>
      <vt:lpstr>Формирование SQL-запросов для решения задач</vt:lpstr>
      <vt:lpstr>Формирование SQL-запросов для решения задач</vt:lpstr>
      <vt:lpstr>Формирование SQL-запросов для решения задач</vt:lpstr>
      <vt:lpstr>Формирование SQL-запросов для решения задач</vt:lpstr>
      <vt:lpstr>Определение структуры таблиц в Postgres</vt:lpstr>
      <vt:lpstr>Определение структуры таблиц в Postgres</vt:lpstr>
      <vt:lpstr>Наполнение базы данных данными</vt:lpstr>
      <vt:lpstr>Наполнение базы данных данными</vt:lpstr>
      <vt:lpstr>Наполнение базы данных данными</vt:lpstr>
      <vt:lpstr>Формирование SQL-запросов для решения задач</vt:lpstr>
      <vt:lpstr>Формирование SQL-запросов для решения задач</vt:lpstr>
      <vt:lpstr>Формирование SQL-запросов для решения задач</vt:lpstr>
      <vt:lpstr>Формирование SQL-запросов для решения задач</vt:lpstr>
      <vt:lpstr>Формирование SQL-запросов для решения задач</vt:lpstr>
      <vt:lpstr>Формирование SQL-запросов для решения задач</vt:lpstr>
      <vt:lpstr>Оборачивание базы данных в docker-контейнер</vt:lpstr>
      <vt:lpstr>Вывод по лабораторной работе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 «ВОРОНЕЖСКИЙ ГОСУДАРСТВЕННЫЙ ТЕХНИЧЕСКИЙ УНИВЕРСИТЕТ» (ФГБОУ ВО «ВГТУ», ВГТУ) </dc:title>
  <dc:creator>User</dc:creator>
  <cp:lastModifiedBy>User</cp:lastModifiedBy>
  <cp:revision>9</cp:revision>
  <dcterms:created xsi:type="dcterms:W3CDTF">2024-12-20T16:23:09Z</dcterms:created>
  <dcterms:modified xsi:type="dcterms:W3CDTF">2024-12-20T17:29:25Z</dcterms:modified>
</cp:coreProperties>
</file>